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60" r:id="rId3"/>
    <p:sldId id="258" r:id="rId4"/>
    <p:sldId id="267" r:id="rId5"/>
    <p:sldId id="259" r:id="rId6"/>
    <p:sldId id="268" r:id="rId7"/>
  </p:sldIdLst>
  <p:sldSz cx="12192000" cy="6858000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056" autoAdjust="0"/>
    <p:restoredTop sz="90952" autoAdjust="0"/>
  </p:normalViewPr>
  <p:slideViewPr>
    <p:cSldViewPr>
      <p:cViewPr varScale="1">
        <p:scale>
          <a:sx n="100" d="100"/>
          <a:sy n="100" d="100"/>
        </p:scale>
        <p:origin x="162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5C5501-55A5-1223-C650-44A1304289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9EE1E2-138A-47F8-C857-D9E9C9A11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9FB9F-13F6-7ED8-919C-D681AA941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4A243-CB9A-467A-8304-0066AFA8CC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64604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8ED7A7-6920-6AEE-0D96-2E2674BE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D074BE-808B-DC19-E821-6D88303FD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A50C4F-FC2D-BAF8-DC72-49837A685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855FF-36F3-4B7F-9C79-F8C468B01B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67276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6E34C-528B-8228-CB4C-3E8CD1B40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D6980-76AB-C1C3-55ED-094CFDB83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5A9609-88A3-6844-F0B2-12AE14AED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C2A3B-C6A4-4016-9F0A-6FD6F277722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40491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FF4535-5EEB-079A-7ABF-FA36EA36F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178A4F-7962-9547-30FC-2AACB8CEC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EEE4CD-9993-3A38-96B5-469EF0F0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A84F-45E4-48F1-A69E-09B43EDB95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22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7454A-6705-99FE-6907-95FE27204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9503B8-BFC1-9142-1784-D4E4DA3F5A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9385D-1F53-DACB-C157-B835B0EB8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17B23-0586-4B45-8D85-59F55CEFAB1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5657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A74285C-F795-382A-50F8-75D969D22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99B87D9-7B6F-B974-B2F9-C2E73169A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CF3FB88-C98A-CF5F-32B6-A5E78886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16DBA-7E35-4BAB-900E-6AC1F8D158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59546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1C0FFBC-72F3-D0B0-374A-329960CB1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23FAC5E-800C-714E-216B-1D69A8BCB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D0F2B4B-7EAC-B9F6-C420-AADF29795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8EF6A-3669-4888-AD48-7394ED2392E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6087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08D376A-AEE3-1B59-9D6F-BE46424AC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ED3E9B0-2181-547F-4009-B0B5B4A14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D683AFC-94D3-13ED-473E-70057F635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EA9AFE-7197-43BF-BBB1-3CEB5B67F8C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16283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65DA7DF4-2529-D13F-6DEB-DFDDA8D4D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700E961-4A8A-890E-3DCD-CD0129CFC4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2D05040E-6522-A761-F2AC-0496F9C61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7DD63-5FCC-4B3C-B79B-BD0680B801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38490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95B1EBE-9E34-0699-32C8-318F149AD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ED44910-BF09-22AD-1722-9D4598BFD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C05EB49-82C7-D62C-9DFF-124B673A3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C8054-AB94-4D28-916A-CF4C0A1933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8075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682E3C6-2D0C-AB93-900A-08D6724CB5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0E7D6E9-9036-9634-B009-57009C629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2474A2B-13AD-BB34-A2FF-BC01EBE30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5B814-82EF-4674-A6D3-8B5EE43BB10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12527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901B1144-D600-5E4F-C398-585BFDC4B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91750A7-F381-BAD7-39FC-B4CFC20667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8EF46C-45F2-DB84-41B7-CF28CCB2C1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FA3648-9ABD-03BC-6D2B-0422D2BD94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29441-4BD4-2665-E492-6687847932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EB27CC8-C8BB-4959-A943-35855EA2B4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cli.com/" TargetMode="External"/><Relationship Id="rId2" Type="http://schemas.openxmlformats.org/officeDocument/2006/relationships/hyperlink" Target="https://songselect.ccli.com/about/termsofuse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2E842B16-2FEB-0FAD-2D39-8AFACD0C5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20713"/>
            <a:ext cx="9144000" cy="5544591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200" dirty="0"/>
              <a:t>Verse 1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In the secret of thy presence,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Where the pure in heart may dwell,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Are the springs of sacred service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a power that none can tell.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There my love must bring its offering, 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There my heart must yield its praise,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the Lord will come, revealing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All the secrets of his ways.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>
            <a:extLst>
              <a:ext uri="{FF2B5EF4-FFF2-40B4-BE49-F238E27FC236}">
                <a16:creationId xmlns:a16="http://schemas.microsoft.com/office/drawing/2014/main" id="{79444E85-EFDE-7182-2D01-C84E85DF74B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/>
          <a:lstStyle/>
          <a:p>
            <a:r>
              <a:rPr lang="en-US" altLang="en-US" dirty="0"/>
              <a:t>Chorus</a:t>
            </a:r>
          </a:p>
          <a:p>
            <a:r>
              <a:rPr lang="en-US" altLang="en-US" sz="4000" dirty="0"/>
              <a:t>In the secret of thy presence,</a:t>
            </a:r>
          </a:p>
          <a:p>
            <a:r>
              <a:rPr lang="en-US" altLang="en-US" sz="4000" dirty="0"/>
              <a:t>In the hiding of thy power,</a:t>
            </a:r>
          </a:p>
          <a:p>
            <a:r>
              <a:rPr lang="en-US" altLang="en-US" sz="4000" dirty="0"/>
              <a:t>Let me love thee,</a:t>
            </a:r>
          </a:p>
          <a:p>
            <a:r>
              <a:rPr lang="en-US" altLang="en-US" sz="4000" dirty="0"/>
              <a:t>let me serve thee,</a:t>
            </a:r>
          </a:p>
          <a:p>
            <a:r>
              <a:rPr lang="en-US" altLang="en-US" sz="4000" dirty="0"/>
              <a:t>Every consecrated hour.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539F7F59-F41B-9CAF-72B2-A97A1D406B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692150"/>
            <a:ext cx="9144000" cy="547370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2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More than all my lips may utter,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More than all I do or bring,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Is the depth of my devotion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To my </a:t>
            </a:r>
            <a:r>
              <a:rPr lang="en-US" sz="4000" dirty="0" err="1"/>
              <a:t>Saviour</a:t>
            </a:r>
            <a:r>
              <a:rPr lang="en-US" sz="4000" dirty="0"/>
              <a:t>, Lord and King.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Nothing less will keep me tender;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Nothing less will keep me true;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Nothing less will keep the fragrance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And the bloom on all I do!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4">
            <a:extLst>
              <a:ext uri="{FF2B5EF4-FFF2-40B4-BE49-F238E27FC236}">
                <a16:creationId xmlns:a16="http://schemas.microsoft.com/office/drawing/2014/main" id="{9B43BE23-B0B8-3CA6-8D39-D6580C6479F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In the secret of thy presence,</a:t>
            </a:r>
          </a:p>
          <a:p>
            <a:r>
              <a:rPr lang="en-US" altLang="en-US" sz="4000"/>
              <a:t>In the hiding of thy power,</a:t>
            </a:r>
          </a:p>
          <a:p>
            <a:r>
              <a:rPr lang="en-US" altLang="en-US" sz="4000"/>
              <a:t>Let me love thee,</a:t>
            </a:r>
          </a:p>
          <a:p>
            <a:r>
              <a:rPr lang="en-US" altLang="en-US" sz="4000"/>
              <a:t>let me serve thee,</a:t>
            </a:r>
          </a:p>
          <a:p>
            <a:r>
              <a:rPr lang="en-US" altLang="en-US" sz="4000"/>
              <a:t>Every consecrated hour.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>
            <a:extLst>
              <a:ext uri="{FF2B5EF4-FFF2-40B4-BE49-F238E27FC236}">
                <a16:creationId xmlns:a16="http://schemas.microsoft.com/office/drawing/2014/main" id="{BEBF8C1F-C6DA-9852-66F3-1BE6E08B41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49275"/>
            <a:ext cx="9144000" cy="5543550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Verse 3 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 err="1"/>
              <a:t>Blessèd</a:t>
            </a:r>
            <a:r>
              <a:rPr lang="en-US" sz="4000" dirty="0"/>
              <a:t> Lord, to see thee truly,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Then to tell as I have seen,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This shall rule my life supremely,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This shall be the sacred gleam.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Sealed again is all the sealing,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Pledged again my willing heart,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First to know thee, then to serve thee,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4000" dirty="0"/>
              <a:t>Then to see thee as thou art.</a:t>
            </a:r>
          </a:p>
          <a:p>
            <a:pPr fontAlgn="auto">
              <a:spcAft>
                <a:spcPts val="0"/>
              </a:spcAft>
              <a:defRPr/>
            </a:pPr>
            <a:endParaRPr lang="en-A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ubtitle 4">
            <a:extLst>
              <a:ext uri="{FF2B5EF4-FFF2-40B4-BE49-F238E27FC236}">
                <a16:creationId xmlns:a16="http://schemas.microsoft.com/office/drawing/2014/main" id="{7C2E7DBF-8C99-E44C-672D-33A6F43ECEC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0" y="1052513"/>
            <a:ext cx="9144000" cy="4205287"/>
          </a:xfrm>
        </p:spPr>
        <p:txBody>
          <a:bodyPr/>
          <a:lstStyle/>
          <a:p>
            <a:r>
              <a:rPr lang="en-US" altLang="en-US"/>
              <a:t>Chorus</a:t>
            </a:r>
          </a:p>
          <a:p>
            <a:r>
              <a:rPr lang="en-US" altLang="en-US" sz="4000"/>
              <a:t>In the secret of thy presence,</a:t>
            </a:r>
          </a:p>
          <a:p>
            <a:r>
              <a:rPr lang="en-US" altLang="en-US" sz="4000"/>
              <a:t>In the hiding of thy power,</a:t>
            </a:r>
          </a:p>
          <a:p>
            <a:r>
              <a:rPr lang="en-US" altLang="en-US" sz="4000"/>
              <a:t>Let me love thee,</a:t>
            </a:r>
          </a:p>
          <a:p>
            <a:r>
              <a:rPr lang="en-US" altLang="en-US" sz="4000"/>
              <a:t>let me serve thee,</a:t>
            </a:r>
          </a:p>
          <a:p>
            <a:r>
              <a:rPr lang="en-US" altLang="en-US" sz="4000"/>
              <a:t>Every consecrated hour.</a:t>
            </a:r>
          </a:p>
        </p:txBody>
      </p:sp>
      <p:sp>
        <p:nvSpPr>
          <p:cNvPr id="2" name="TextBox 7">
            <a:extLst>
              <a:ext uri="{FF2B5EF4-FFF2-40B4-BE49-F238E27FC236}">
                <a16:creationId xmlns:a16="http://schemas.microsoft.com/office/drawing/2014/main" id="{C00358E4-CBEE-B3A2-AEEE-1B2BC6DA5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088" y="6078538"/>
            <a:ext cx="6096000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/>
            <a:r>
              <a:rPr lang="en-US" altLang="en-US" sz="700" dirty="0">
                <a:latin typeface="akagi_probook"/>
              </a:rPr>
              <a:t>CCLI Song # 3919499</a:t>
            </a:r>
          </a:p>
          <a:p>
            <a:pPr eaLnBrk="1" hangingPunct="1"/>
            <a:r>
              <a:rPr lang="en-US" altLang="en-US" sz="700" dirty="0">
                <a:latin typeface="akagi_probook"/>
              </a:rPr>
              <a:t>Albert </a:t>
            </a:r>
            <a:r>
              <a:rPr lang="en-US" altLang="en-US" sz="700" dirty="0" err="1">
                <a:latin typeface="akagi_probook"/>
              </a:rPr>
              <a:t>Orsborn</a:t>
            </a:r>
            <a:endParaRPr lang="en-US" altLang="en-US" sz="700" dirty="0">
              <a:latin typeface="akagi_probook"/>
            </a:endParaRP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en-US" altLang="en-US" sz="700" dirty="0">
                <a:latin typeface="akagi_probook"/>
              </a:rPr>
              <a:t>© Salvationist Publishing &amp; Supplies Ltd. (Admin. by </a:t>
            </a:r>
            <a:r>
              <a:rPr lang="en-US" altLang="en-US" sz="700" dirty="0" err="1">
                <a:latin typeface="akagi_probook"/>
              </a:rPr>
              <a:t>CopyCare</a:t>
            </a:r>
            <a:r>
              <a:rPr lang="en-US" altLang="en-US" sz="700" dirty="0">
                <a:latin typeface="akagi_probook"/>
              </a:rPr>
              <a:t> Pacific Pty. Ltd.)</a:t>
            </a:r>
          </a:p>
          <a:p>
            <a:pPr eaLnBrk="1" hangingPunct="1"/>
            <a:r>
              <a:rPr lang="en-US" altLang="en-US" sz="700" i="1" dirty="0">
                <a:latin typeface="akagi_probook"/>
              </a:rPr>
              <a:t>For use solely with the </a:t>
            </a:r>
            <a:r>
              <a:rPr lang="en-US" altLang="en-US" sz="700" i="1" dirty="0" err="1">
                <a:latin typeface="akagi_probook"/>
              </a:rPr>
              <a:t>SongSelect</a:t>
            </a:r>
            <a:r>
              <a:rPr lang="en-US" altLang="en-US" sz="700" i="1" dirty="0">
                <a:latin typeface="akagi_probook"/>
              </a:rPr>
              <a:t>® </a:t>
            </a:r>
            <a:r>
              <a:rPr lang="en-US" altLang="en-US" sz="700" i="1" dirty="0">
                <a:latin typeface="akagi_probook"/>
                <a:hlinkClick r:id="rId2"/>
              </a:rPr>
              <a:t>Terms of Use</a:t>
            </a:r>
            <a:r>
              <a:rPr lang="en-US" altLang="en-US" sz="700" i="1" dirty="0">
                <a:latin typeface="akagi_probook"/>
              </a:rPr>
              <a:t>. All rights reserved. </a:t>
            </a:r>
            <a:r>
              <a:rPr lang="en-US" altLang="en-US" sz="700" i="1" dirty="0">
                <a:latin typeface="akagi_probook"/>
                <a:hlinkClick r:id="rId3"/>
              </a:rPr>
              <a:t>www.ccli.com</a:t>
            </a:r>
            <a:endParaRPr lang="en-US" altLang="en-US" sz="700" i="1" dirty="0">
              <a:latin typeface="akagi_probook"/>
            </a:endParaRPr>
          </a:p>
          <a:p>
            <a:pPr eaLnBrk="1" hangingPunct="1"/>
            <a:r>
              <a:rPr lang="en-US" altLang="en-US" sz="700" dirty="0">
                <a:latin typeface="akagi_probook"/>
              </a:rPr>
              <a:t>CCLI </a:t>
            </a:r>
            <a:r>
              <a:rPr lang="en-US" altLang="en-US" sz="700" dirty="0" err="1">
                <a:latin typeface="akagi_probook"/>
              </a:rPr>
              <a:t>Licence</a:t>
            </a:r>
            <a:r>
              <a:rPr lang="en-US" altLang="en-US" sz="700" dirty="0">
                <a:latin typeface="akagi_probook"/>
              </a:rPr>
              <a:t> # 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317</Words>
  <Application>Microsoft Office PowerPoint</Application>
  <PresentationFormat>Widescreen</PresentationFormat>
  <Paragraphs>50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Calibri</vt:lpstr>
      <vt:lpstr>Arial</vt:lpstr>
      <vt:lpstr>Calibri Light</vt:lpstr>
      <vt:lpstr>akagi_probook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Salvation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Perth Fortress</dc:creator>
  <cp:lastModifiedBy>Narelle Wheaton</cp:lastModifiedBy>
  <cp:revision>6</cp:revision>
  <dcterms:created xsi:type="dcterms:W3CDTF">1999-07-16T06:45:28Z</dcterms:created>
  <dcterms:modified xsi:type="dcterms:W3CDTF">2023-07-27T02:18:22Z</dcterms:modified>
</cp:coreProperties>
</file>